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4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499" r:id="rId25"/>
    <p:sldId id="398" r:id="rId26"/>
    <p:sldId id="399" r:id="rId27"/>
    <p:sldId id="400" r:id="rId28"/>
    <p:sldId id="401" r:id="rId29"/>
    <p:sldId id="404" r:id="rId30"/>
    <p:sldId id="405" r:id="rId31"/>
    <p:sldId id="490" r:id="rId32"/>
    <p:sldId id="407" r:id="rId33"/>
    <p:sldId id="406" r:id="rId34"/>
    <p:sldId id="408" r:id="rId35"/>
    <p:sldId id="492" r:id="rId36"/>
    <p:sldId id="409" r:id="rId37"/>
    <p:sldId id="410" r:id="rId38"/>
    <p:sldId id="491" r:id="rId39"/>
    <p:sldId id="500" r:id="rId40"/>
    <p:sldId id="422" r:id="rId41"/>
    <p:sldId id="483" r:id="rId42"/>
    <p:sldId id="493" r:id="rId43"/>
    <p:sldId id="416" r:id="rId44"/>
    <p:sldId id="418" r:id="rId45"/>
    <p:sldId id="419" r:id="rId46"/>
    <p:sldId id="423" r:id="rId47"/>
    <p:sldId id="424" r:id="rId48"/>
    <p:sldId id="426" r:id="rId49"/>
    <p:sldId id="427" r:id="rId50"/>
    <p:sldId id="429" r:id="rId51"/>
    <p:sldId id="494" r:id="rId52"/>
    <p:sldId id="284" r:id="rId53"/>
    <p:sldId id="412" r:id="rId54"/>
    <p:sldId id="413" r:id="rId55"/>
    <p:sldId id="414" r:id="rId56"/>
    <p:sldId id="457" r:id="rId57"/>
    <p:sldId id="458" r:id="rId58"/>
    <p:sldId id="456" r:id="rId59"/>
    <p:sldId id="485" r:id="rId60"/>
    <p:sldId id="430" r:id="rId61"/>
    <p:sldId id="431" r:id="rId62"/>
    <p:sldId id="432" r:id="rId63"/>
    <p:sldId id="433" r:id="rId64"/>
    <p:sldId id="434" r:id="rId65"/>
    <p:sldId id="435" r:id="rId66"/>
    <p:sldId id="495" r:id="rId67"/>
    <p:sldId id="311" r:id="rId68"/>
    <p:sldId id="436" r:id="rId69"/>
    <p:sldId id="439" r:id="rId70"/>
    <p:sldId id="437" r:id="rId71"/>
    <p:sldId id="438" r:id="rId72"/>
    <p:sldId id="440" r:id="rId73"/>
    <p:sldId id="441" r:id="rId74"/>
    <p:sldId id="442" r:id="rId75"/>
    <p:sldId id="496" r:id="rId76"/>
    <p:sldId id="443" r:id="rId77"/>
    <p:sldId id="444" r:id="rId78"/>
    <p:sldId id="447" r:id="rId79"/>
    <p:sldId id="501" r:id="rId80"/>
    <p:sldId id="448" r:id="rId81"/>
    <p:sldId id="449" r:id="rId82"/>
    <p:sldId id="450" r:id="rId83"/>
    <p:sldId id="451" r:id="rId84"/>
    <p:sldId id="446" r:id="rId85"/>
    <p:sldId id="340" r:id="rId86"/>
    <p:sldId id="342" r:id="rId87"/>
    <p:sldId id="341" r:id="rId88"/>
    <p:sldId id="455" r:id="rId89"/>
    <p:sldId id="343" r:id="rId90"/>
    <p:sldId id="344" r:id="rId91"/>
    <p:sldId id="502" r:id="rId92"/>
    <p:sldId id="475" r:id="rId93"/>
    <p:sldId id="460" r:id="rId94"/>
    <p:sldId id="461" r:id="rId95"/>
    <p:sldId id="462" r:id="rId96"/>
    <p:sldId id="463" r:id="rId97"/>
    <p:sldId id="459" r:id="rId98"/>
    <p:sldId id="466" r:id="rId99"/>
    <p:sldId id="468" r:id="rId100"/>
    <p:sldId id="469" r:id="rId101"/>
    <p:sldId id="472" r:id="rId102"/>
    <p:sldId id="478" r:id="rId103"/>
    <p:sldId id="470" r:id="rId104"/>
    <p:sldId id="471" r:id="rId105"/>
    <p:sldId id="473" r:id="rId106"/>
    <p:sldId id="477" r:id="rId107"/>
    <p:sldId id="479" r:id="rId108"/>
    <p:sldId id="480" r:id="rId109"/>
    <p:sldId id="481" r:id="rId110"/>
    <p:sldId id="482" r:id="rId111"/>
    <p:sldId id="484" r:id="rId112"/>
    <p:sldId id="497" r:id="rId1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5"/>
    </p:embeddedFont>
    <p:embeddedFont>
      <p:font typeface="Lato" panose="020F0502020204030203" pitchFamily="34" charset="77"/>
      <p:regular r:id="rId116"/>
      <p:bold r:id="rId117"/>
      <p:italic r:id="rId118"/>
      <p:boldItalic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37"/>
    <p:restoredTop sz="93516"/>
  </p:normalViewPr>
  <p:slideViewPr>
    <p:cSldViewPr snapToGrid="0" snapToObjects="1">
      <p:cViewPr>
        <p:scale>
          <a:sx n="145" d="100"/>
          <a:sy n="145" d="100"/>
        </p:scale>
        <p:origin x="240" y="256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parentheses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6C018E-4BDD-EC4E-9FEF-75B3AB1A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1694155"/>
            <a:ext cx="7271758" cy="18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1822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parentheses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04126"/>
            <a:ext cx="7038900" cy="3574624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254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x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1493</TotalTime>
  <Words>3488</Words>
  <Application>Microsoft Macintosh PowerPoint</Application>
  <PresentationFormat>On-screen Show (16:9)</PresentationFormat>
  <Paragraphs>437</Paragraphs>
  <Slides>112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216</cp:revision>
  <dcterms:modified xsi:type="dcterms:W3CDTF">2020-01-12T18:08:41Z</dcterms:modified>
</cp:coreProperties>
</file>